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0" name="Shape 3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Texte niveau 1</a:t>
            </a:r>
            <a:endParaRPr sz="3200"/>
          </a:p>
          <a:p>
            <a:pPr lvl="1">
              <a:defRPr sz="1800"/>
            </a:pPr>
            <a:r>
              <a:rPr sz="3200"/>
              <a:t>Texte niveau 2</a:t>
            </a:r>
            <a:endParaRPr sz="3200"/>
          </a:p>
          <a:p>
            <a:pPr lvl="2">
              <a:defRPr sz="1800"/>
            </a:pPr>
            <a:r>
              <a:rPr sz="3200"/>
              <a:t>Texte niveau 3</a:t>
            </a:r>
            <a:endParaRPr sz="3200"/>
          </a:p>
          <a:p>
            <a:pPr lvl="3">
              <a:defRPr sz="1800"/>
            </a:pPr>
            <a:r>
              <a:rPr sz="3200"/>
              <a:t>Texte niveau 4</a:t>
            </a:r>
            <a:endParaRPr sz="3200"/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9" name="Shape 9"/>
          <p:cNvSpPr/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Texte niveau 1</a:t>
            </a:r>
            <a:endParaRPr sz="3200"/>
          </a:p>
          <a:p>
            <a:pPr lvl="1">
              <a:defRPr sz="1800"/>
            </a:pPr>
            <a:r>
              <a:rPr sz="3200"/>
              <a:t>Texte niveau 2</a:t>
            </a:r>
            <a:endParaRPr sz="3200"/>
          </a:p>
          <a:p>
            <a:pPr lvl="2">
              <a:defRPr sz="1800"/>
            </a:pPr>
            <a:r>
              <a:rPr sz="3200"/>
              <a:t>Texte niveau 3</a:t>
            </a:r>
            <a:endParaRPr sz="3200"/>
          </a:p>
          <a:p>
            <a:pPr lvl="3">
              <a:defRPr sz="1800"/>
            </a:pPr>
            <a:r>
              <a:rPr sz="3200"/>
              <a:t>Texte niveau 4</a:t>
            </a:r>
            <a:endParaRPr sz="3200"/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Texte du titre</a:t>
            </a:r>
          </a:p>
        </p:txBody>
      </p:sp>
      <p:sp>
        <p:nvSpPr>
          <p:cNvPr id="14" name="Shape 14"/>
          <p:cNvSpPr/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Texte niveau 1</a:t>
            </a:r>
            <a:endParaRPr sz="3200"/>
          </a:p>
          <a:p>
            <a:pPr lvl="1">
              <a:defRPr sz="1800"/>
            </a:pPr>
            <a:r>
              <a:rPr sz="3200"/>
              <a:t>Texte niveau 2</a:t>
            </a:r>
            <a:endParaRPr sz="3200"/>
          </a:p>
          <a:p>
            <a:pPr lvl="2">
              <a:defRPr sz="1800"/>
            </a:pPr>
            <a:r>
              <a:rPr sz="3200"/>
              <a:t>Texte niveau 3</a:t>
            </a:r>
            <a:endParaRPr sz="3200"/>
          </a:p>
          <a:p>
            <a:pPr lvl="3">
              <a:defRPr sz="1800"/>
            </a:pPr>
            <a:r>
              <a:rPr sz="3200"/>
              <a:t>Texte niveau 4</a:t>
            </a:r>
            <a:endParaRPr sz="3200"/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Texte niveau 1</a:t>
            </a:r>
            <a:endParaRPr sz="3600"/>
          </a:p>
          <a:p>
            <a:pPr lvl="1">
              <a:defRPr sz="1800"/>
            </a:pPr>
            <a:r>
              <a:rPr sz="3600"/>
              <a:t>Texte niveau 2</a:t>
            </a:r>
            <a:endParaRPr sz="3600"/>
          </a:p>
          <a:p>
            <a:pPr lvl="2">
              <a:defRPr sz="1800"/>
            </a:pPr>
            <a:r>
              <a:rPr sz="3600"/>
              <a:t>Texte niveau 3</a:t>
            </a:r>
            <a:endParaRPr sz="3600"/>
          </a:p>
          <a:p>
            <a:pPr lvl="3">
              <a:defRPr sz="1800"/>
            </a:pPr>
            <a:r>
              <a:rPr sz="3600"/>
              <a:t>Texte niveau 4</a:t>
            </a:r>
            <a:endParaRPr sz="3600"/>
          </a:p>
          <a:p>
            <a:pPr lvl="4">
              <a:defRPr sz="1800"/>
            </a:pPr>
            <a:r>
              <a:rPr sz="36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Texte niveau 1</a:t>
            </a:r>
            <a:endParaRPr sz="2800"/>
          </a:p>
          <a:p>
            <a:pPr lvl="1">
              <a:defRPr sz="1800"/>
            </a:pPr>
            <a:r>
              <a:rPr sz="2800"/>
              <a:t>Texte niveau 2</a:t>
            </a:r>
            <a:endParaRPr sz="2800"/>
          </a:p>
          <a:p>
            <a:pPr lvl="2">
              <a:defRPr sz="1800"/>
            </a:pPr>
            <a:r>
              <a:rPr sz="2800"/>
              <a:t>Texte niveau 3</a:t>
            </a:r>
            <a:endParaRPr sz="2800"/>
          </a:p>
          <a:p>
            <a:pPr lvl="3">
              <a:defRPr sz="1800"/>
            </a:pPr>
            <a:r>
              <a:rPr sz="2800"/>
              <a:t>Texte niveau 4</a:t>
            </a:r>
            <a:endParaRPr sz="2800"/>
          </a:p>
          <a:p>
            <a:pPr lvl="4">
              <a:defRPr sz="1800"/>
            </a:pPr>
            <a:r>
              <a:rPr sz="28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Texte niveau 1</a:t>
            </a:r>
            <a:endParaRPr sz="3600"/>
          </a:p>
          <a:p>
            <a:pPr lvl="1">
              <a:defRPr sz="1800"/>
            </a:pPr>
            <a:r>
              <a:rPr sz="3600"/>
              <a:t>Texte niveau 2</a:t>
            </a:r>
            <a:endParaRPr sz="3600"/>
          </a:p>
          <a:p>
            <a:pPr lvl="2">
              <a:defRPr sz="1800"/>
            </a:pPr>
            <a:r>
              <a:rPr sz="3600"/>
              <a:t>Texte niveau 3</a:t>
            </a:r>
            <a:endParaRPr sz="3600"/>
          </a:p>
          <a:p>
            <a:pPr lvl="3">
              <a:defRPr sz="1800"/>
            </a:pPr>
            <a:r>
              <a:rPr sz="3600"/>
              <a:t>Texte niveau 4</a:t>
            </a:r>
            <a:endParaRPr sz="3600"/>
          </a:p>
          <a:p>
            <a:pPr lvl="4">
              <a:defRPr sz="1800"/>
            </a:pPr>
            <a:r>
              <a:rPr sz="3600"/>
              <a:t>Texte niveau 5</a:t>
            </a:r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/>
          <a:p>
            <a:pPr lvl="0">
              <a:defRPr sz="1800"/>
            </a:pPr>
            <a:r>
              <a:rPr sz="3600"/>
              <a:t>Texte niveau 1</a:t>
            </a:r>
            <a:endParaRPr sz="3600"/>
          </a:p>
          <a:p>
            <a:pPr lvl="1">
              <a:defRPr sz="1800"/>
            </a:pPr>
            <a:r>
              <a:rPr sz="3600"/>
              <a:t>Texte niveau 2</a:t>
            </a:r>
            <a:endParaRPr sz="3600"/>
          </a:p>
          <a:p>
            <a:pPr lvl="2">
              <a:defRPr sz="1800"/>
            </a:pPr>
            <a:r>
              <a:rPr sz="3600"/>
              <a:t>Texte niveau 3</a:t>
            </a:r>
            <a:endParaRPr sz="3600"/>
          </a:p>
          <a:p>
            <a:pPr lvl="3">
              <a:defRPr sz="1800"/>
            </a:pPr>
            <a:r>
              <a:rPr sz="3600"/>
              <a:t>Texte niveau 4</a:t>
            </a:r>
            <a:endParaRPr sz="3600"/>
          </a:p>
          <a:p>
            <a:pPr lvl="4">
              <a:defRPr sz="1800"/>
            </a:pPr>
            <a:r>
              <a:rPr sz="3600"/>
              <a:t>Texte niveau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spd="med" advClick="1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g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gif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gif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gif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g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g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g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>
              <a:defRPr b="0" sz="1800"/>
            </a:pPr>
            <a:r>
              <a:rPr b="1" sz="8000"/>
              <a:t>Les Failles</a:t>
            </a:r>
          </a:p>
        </p:txBody>
      </p:sp>
      <p:sp>
        <p:nvSpPr>
          <p:cNvPr id="33" name="Shape 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conférence (version 2012)</a:t>
            </a:r>
          </a:p>
        </p:txBody>
      </p:sp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8" name="Shape 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9" name="Reliefs-faille-B_3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3000" y="0"/>
            <a:ext cx="15290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2" name="Shape 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3" name="Reliefs-faille-C_3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26000" y="0"/>
            <a:ext cx="22656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76" name="Shape 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77" name="000_Plis+fracture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0" name="Shape 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81" name="000_Plis_Failles_inverse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4" name="Shape 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85" name="Plis et failles contempor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22450" y="971550"/>
            <a:ext cx="9359900" cy="781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8" name="Shape 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89" name="relations_plis_chev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750" y="1651000"/>
            <a:ext cx="12433300" cy="6451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2" name="Shape 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3" name="Pli_rompu_4 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250" y="1238250"/>
            <a:ext cx="12306300" cy="7277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6" name="Shape 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97" name="820315_pli_Sassenage_4bi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33400"/>
            <a:ext cx="13004800" cy="8686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0" name="Shape 1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01" name="820315_pli_Sassenage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1993900"/>
            <a:ext cx="8636000" cy="576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4" name="Shape 1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05" name="crochon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2432050"/>
            <a:ext cx="8432800" cy="488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37" name="éprouvette_Becker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65150"/>
            <a:ext cx="13004800" cy="862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8" name="Shape 1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09" name="pli_faille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20800" y="1619250"/>
            <a:ext cx="10363200" cy="6515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12" name="Shape 1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13" name="Coupe Gandy courte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38100"/>
            <a:ext cx="12649200" cy="9677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16" name="Shape 1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17" name="860813_Courriers_dMolCrx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558800"/>
            <a:ext cx="12992100" cy="863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0" name="Shape 1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21" name="860813_Courriers_dMolCrx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2006600"/>
            <a:ext cx="8636000" cy="574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4" name="Shape 1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25" name="pli_progression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1930400"/>
            <a:ext cx="12141200" cy="589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8" name="Shape 1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29" name="890921_pliUrg_EstDtOurs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71500"/>
            <a:ext cx="13004800" cy="8610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2" name="Shape 1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33" name="890921_pliUrg_EstDtOurs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2019300"/>
            <a:ext cx="8636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6" name="Shape 1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37" name="pli_rompu_charniere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1879600"/>
            <a:ext cx="11938000" cy="5994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0" name="Shape 1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1" name="880623_pli_rompu_LaCharce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77850"/>
            <a:ext cx="13004800" cy="859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4" name="Shape 1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5" name="880623_pli_rompu_LaCharce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2019300"/>
            <a:ext cx="8636000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41" name="failles_3types+contr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0" y="0"/>
            <a:ext cx="132080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8" name="Shape 1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49" name="termin_Chvt_conique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52" name="Shape 1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53" name="020515_Couz_dRrFrou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0" y="501650"/>
            <a:ext cx="12992100" cy="8750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57" name="020515_Couz_dRrFrou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1968500"/>
            <a:ext cx="8636000" cy="5816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61" name="pli_de_rampe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1800" y="1930400"/>
            <a:ext cx="12141200" cy="5892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4" name="Shape 1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65" name="811103_Charance_CorreodAv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14350"/>
            <a:ext cx="13004800" cy="8724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69" name="811103_Charance_CorreodAv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1981200"/>
            <a:ext cx="8636000" cy="5791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72" name="Shape 1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73" name="801119_Montgelaz-Chign_av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06400"/>
            <a:ext cx="13004800" cy="8940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76" name="Shape 1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77" name="801119_Montgelaz-Chign_av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1822450"/>
            <a:ext cx="8890000" cy="6108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81" name="000_failles déformée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84" name="Shape 1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85" name="plis_ancrés:serrage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6600" y="1828800"/>
            <a:ext cx="89916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45" name="assoc-cht-extension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81000" y="0"/>
            <a:ext cx="13766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88" name="Shape 1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89" name="730524_faille_tordue_StM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7200"/>
            <a:ext cx="13004800" cy="883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93" name="730524_faille_tordue_StM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4900" y="2070100"/>
            <a:ext cx="8255000" cy="5613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197" name="760916_plis_ancrageDPinde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1797050"/>
            <a:ext cx="8636000" cy="6159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00" name="Shape 2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01" name="760916_plis_ancrageDPinde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4950"/>
            <a:ext cx="13004800" cy="92837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04" name="Shape 2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05" name="760517_Chanderettes_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58800"/>
            <a:ext cx="13004800" cy="863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08" name="Shape 2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09" name="760517_Chanderettes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2006600"/>
            <a:ext cx="8636000" cy="574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12" name="Shape 2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13" name="horst_chanderette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4850" y="1987550"/>
            <a:ext cx="9055100" cy="577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16" name="Shape 2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17" name="981022_Arclos_Tournett_dS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04850" y="0"/>
            <a:ext cx="144145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20" name="Shape 2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21" name="981022_ArclosTournett_dS_5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4900" y="2082800"/>
            <a:ext cx="8255000" cy="558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24" name="Shape 2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25" name="etapes_arclosan_1graben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666750"/>
            <a:ext cx="12293600" cy="842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8" name="Shape 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49" name="rampes de chevt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28" name="Shape 2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29" name="etapes_arclosan_2syncl_4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5600" y="482600"/>
            <a:ext cx="12293600" cy="8788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32" name="Shape 2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33" name="coupe_corenc_4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7350" y="596900"/>
            <a:ext cx="12230100" cy="8559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36" name="Shape 2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37" name="820315_ChartrOr_Grenoble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1079500"/>
            <a:ext cx="11430000" cy="7594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40" name="Shape 2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41" name="981022_FierParm_tRonde_dS4d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58800"/>
            <a:ext cx="13004800" cy="863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44" name="Shape 2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45" name="981022_FierParm_tRonde_dS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7400" y="1924050"/>
            <a:ext cx="8890000" cy="5905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48" name="Shape 2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49" name="plis_ancrés:cisaillt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900" y="1828800"/>
            <a:ext cx="7747000" cy="60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52" name="Shape 2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53" name="981022_Arpenaz_Colonney_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71550" y="0"/>
            <a:ext cx="149479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56" name="Shape 2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57" name="981022_Arpenaz_Colonney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4900" y="2184400"/>
            <a:ext cx="8255000" cy="538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60" name="Shape 2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61" name="Failles-synsed_1-2_3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38200" y="0"/>
            <a:ext cx="146812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64" name="Shape 2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65" name="Failles-synsed_3-4_3d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2700"/>
            <a:ext cx="13004800" cy="9779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2" name="Shape 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53" name="Déchirures de cht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23900" y="0"/>
            <a:ext cx="144526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68" name="Shape 2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69" name="800919_Clottous_faceNdet_5b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1993900"/>
            <a:ext cx="8636000" cy="576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272" name="Shape 2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273" name="800919_Clottous_faceN_det_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4400" y="1993900"/>
            <a:ext cx="8636000" cy="576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56" name="Shape 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57" name="transformantes entre cht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0" name="Shape 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1" name="000_Failles-reliefs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64" name="Shape 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pic>
        <p:nvPicPr>
          <p:cNvPr id="65" name="Reliefs-faille-A_3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324100" y="0"/>
            <a:ext cx="176530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