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Gill Sans"/>
      </a:defRPr>
    </a:lvl1pPr>
    <a:lvl2pPr indent="342900" algn="ctr" defTabSz="584200">
      <a:defRPr sz="4200">
        <a:latin typeface="+mn-lt"/>
        <a:ea typeface="+mn-ea"/>
        <a:cs typeface="+mn-cs"/>
        <a:sym typeface="Gill Sans"/>
      </a:defRPr>
    </a:lvl2pPr>
    <a:lvl3pPr indent="685800" algn="ctr" defTabSz="584200">
      <a:defRPr sz="4200"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/>
            </a:pPr>
            <a:r>
              <a:rPr sz="3600"/>
              <a:t>Texte niveau 1</a:t>
            </a:r>
            <a:endParaRPr sz="3600"/>
          </a:p>
          <a:p>
            <a:pPr lvl="1">
              <a:defRPr sz="1800"/>
            </a:pPr>
            <a:r>
              <a:rPr sz="3600"/>
              <a:t>Texte niveau 2</a:t>
            </a:r>
            <a:endParaRPr sz="3600"/>
          </a:p>
          <a:p>
            <a:pPr lvl="2">
              <a:defRPr sz="1800"/>
            </a:pPr>
            <a:r>
              <a:rPr sz="3600"/>
              <a:t>Texte niveau 3</a:t>
            </a:r>
            <a:endParaRPr sz="3600"/>
          </a:p>
          <a:p>
            <a:pPr lvl="3">
              <a:defRPr sz="1800"/>
            </a:pPr>
            <a:r>
              <a:rPr sz="3600"/>
              <a:t>Texte niveau 4</a:t>
            </a:r>
            <a:endParaRPr sz="3600"/>
          </a:p>
          <a:p>
            <a:pPr lvl="4">
              <a:defRPr sz="1800"/>
            </a:pPr>
            <a:r>
              <a:rPr sz="36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Texte du titre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Texte niveau 1</a:t>
            </a:r>
            <a:endParaRPr sz="3400"/>
          </a:p>
          <a:p>
            <a:pPr lvl="1">
              <a:defRPr sz="1800"/>
            </a:pPr>
            <a:r>
              <a:rPr sz="3400"/>
              <a:t>Texte niveau 2</a:t>
            </a:r>
            <a:endParaRPr sz="3400"/>
          </a:p>
          <a:p>
            <a:pPr lvl="2">
              <a:defRPr sz="1800"/>
            </a:pPr>
            <a:r>
              <a:rPr sz="3400"/>
              <a:t>Texte niveau 3</a:t>
            </a:r>
            <a:endParaRPr sz="3400"/>
          </a:p>
          <a:p>
            <a:pPr lvl="3">
              <a:defRPr sz="1800"/>
            </a:pPr>
            <a:r>
              <a:rPr sz="3400"/>
              <a:t>Texte niveau 4</a:t>
            </a:r>
            <a:endParaRPr sz="3400"/>
          </a:p>
          <a:p>
            <a:pPr lvl="4">
              <a:defRPr sz="1800"/>
            </a:pPr>
            <a:r>
              <a:rPr sz="34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Texte du titre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Texte niveau 1</a:t>
            </a:r>
            <a:endParaRPr sz="3400"/>
          </a:p>
          <a:p>
            <a:pPr lvl="1">
              <a:defRPr sz="1800"/>
            </a:pPr>
            <a:r>
              <a:rPr sz="3400"/>
              <a:t>Texte niveau 2</a:t>
            </a:r>
            <a:endParaRPr sz="3400"/>
          </a:p>
          <a:p>
            <a:pPr lvl="2">
              <a:defRPr sz="1800"/>
            </a:pPr>
            <a:r>
              <a:rPr sz="3400"/>
              <a:t>Texte niveau 3</a:t>
            </a:r>
            <a:endParaRPr sz="3400"/>
          </a:p>
          <a:p>
            <a:pPr lvl="3">
              <a:defRPr sz="1800"/>
            </a:pPr>
            <a:r>
              <a:rPr sz="3400"/>
              <a:t>Texte niveau 4</a:t>
            </a:r>
            <a:endParaRPr sz="3400"/>
          </a:p>
          <a:p>
            <a:pPr lvl="4">
              <a:defRPr sz="1800"/>
            </a:pPr>
            <a:r>
              <a:rPr sz="34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  <a:endParaRPr sz="3200"/>
          </a:p>
          <a:p>
            <a:pPr lvl="1">
              <a:defRPr sz="1800"/>
            </a:pPr>
            <a:r>
              <a:rPr sz="3200"/>
              <a:t>Texte niveau 2</a:t>
            </a:r>
            <a:endParaRPr sz="3200"/>
          </a:p>
          <a:p>
            <a:pPr lvl="2">
              <a:defRPr sz="1800"/>
            </a:pPr>
            <a:r>
              <a:rPr sz="3200"/>
              <a:t>Texte niveau 3</a:t>
            </a:r>
            <a:endParaRPr sz="3200"/>
          </a:p>
          <a:p>
            <a:pPr lvl="3">
              <a:defRPr sz="1800"/>
            </a:pPr>
            <a:r>
              <a:rPr sz="3200"/>
              <a:t>Texte niveau 4</a:t>
            </a:r>
            <a:endParaRPr sz="3200"/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  <a:endParaRPr sz="3200"/>
          </a:p>
          <a:p>
            <a:pPr lvl="1">
              <a:defRPr sz="1800"/>
            </a:pPr>
            <a:r>
              <a:rPr sz="3200"/>
              <a:t>Texte niveau 2</a:t>
            </a:r>
            <a:endParaRPr sz="3200"/>
          </a:p>
          <a:p>
            <a:pPr lvl="2">
              <a:defRPr sz="1800"/>
            </a:pPr>
            <a:r>
              <a:rPr sz="3200"/>
              <a:t>Texte niveau 3</a:t>
            </a:r>
            <a:endParaRPr sz="3200"/>
          </a:p>
          <a:p>
            <a:pPr lvl="3">
              <a:defRPr sz="1800"/>
            </a:pPr>
            <a:r>
              <a:rPr sz="3200"/>
              <a:t>Texte niveau 4</a:t>
            </a:r>
            <a:endParaRPr sz="3200"/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  <a:endParaRPr sz="3200"/>
          </a:p>
          <a:p>
            <a:pPr lvl="1">
              <a:defRPr sz="1800"/>
            </a:pPr>
            <a:r>
              <a:rPr sz="3200"/>
              <a:t>Texte niveau 2</a:t>
            </a:r>
            <a:endParaRPr sz="3200"/>
          </a:p>
          <a:p>
            <a:pPr lvl="2">
              <a:defRPr sz="1800"/>
            </a:pPr>
            <a:r>
              <a:rPr sz="3200"/>
              <a:t>Texte niveau 3</a:t>
            </a:r>
            <a:endParaRPr sz="3200"/>
          </a:p>
          <a:p>
            <a:pPr lvl="3">
              <a:defRPr sz="1800"/>
            </a:pPr>
            <a:r>
              <a:rPr sz="3200"/>
              <a:t>Texte niveau 4</a:t>
            </a:r>
            <a:endParaRPr sz="3200"/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Texte niveau 1</a:t>
            </a:r>
            <a:endParaRPr sz="4200"/>
          </a:p>
          <a:p>
            <a:pPr lvl="1">
              <a:defRPr sz="1800"/>
            </a:pPr>
            <a:r>
              <a:rPr sz="4200"/>
              <a:t>Texte niveau 2</a:t>
            </a:r>
            <a:endParaRPr sz="4200"/>
          </a:p>
          <a:p>
            <a:pPr lvl="2">
              <a:defRPr sz="1800"/>
            </a:pPr>
            <a:r>
              <a:rPr sz="4200"/>
              <a:t>Texte niveau 3</a:t>
            </a:r>
            <a:endParaRPr sz="4200"/>
          </a:p>
          <a:p>
            <a:pPr lvl="3">
              <a:defRPr sz="1800"/>
            </a:pPr>
            <a:r>
              <a:rPr sz="4200"/>
              <a:t>Texte niveau 4</a:t>
            </a:r>
            <a:endParaRPr sz="4200"/>
          </a:p>
          <a:p>
            <a:pPr lvl="4">
              <a:defRPr sz="1800"/>
            </a:pPr>
            <a:r>
              <a:rPr sz="4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  <a:endParaRPr sz="3200"/>
          </a:p>
          <a:p>
            <a:pPr lvl="1">
              <a:defRPr sz="1800"/>
            </a:pPr>
            <a:r>
              <a:rPr sz="3200"/>
              <a:t>Texte niveau 2</a:t>
            </a:r>
            <a:endParaRPr sz="3200"/>
          </a:p>
          <a:p>
            <a:pPr lvl="2">
              <a:defRPr sz="1800"/>
            </a:pPr>
            <a:r>
              <a:rPr sz="3200"/>
              <a:t>Texte niveau 3</a:t>
            </a:r>
            <a:endParaRPr sz="3200"/>
          </a:p>
          <a:p>
            <a:pPr lvl="3">
              <a:defRPr sz="1800"/>
            </a:pPr>
            <a:r>
              <a:rPr sz="3200"/>
              <a:t>Texte niveau 4</a:t>
            </a:r>
            <a:endParaRPr sz="3200"/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/>
            </a:pPr>
            <a:r>
              <a:rPr sz="4200"/>
              <a:t>Texte niveau 1</a:t>
            </a:r>
            <a:endParaRPr sz="4200"/>
          </a:p>
          <a:p>
            <a:pPr lvl="1">
              <a:defRPr sz="1800"/>
            </a:pPr>
            <a:r>
              <a:rPr sz="4200"/>
              <a:t>Texte niveau 2</a:t>
            </a:r>
            <a:endParaRPr sz="4200"/>
          </a:p>
          <a:p>
            <a:pPr lvl="2">
              <a:defRPr sz="1800"/>
            </a:pPr>
            <a:r>
              <a:rPr sz="4200"/>
              <a:t>Texte niveau 3</a:t>
            </a:r>
            <a:endParaRPr sz="4200"/>
          </a:p>
          <a:p>
            <a:pPr lvl="3">
              <a:defRPr sz="1800"/>
            </a:pPr>
            <a:r>
              <a:rPr sz="4200"/>
              <a:t>Texte niveau 4</a:t>
            </a:r>
            <a:endParaRPr sz="4200"/>
          </a:p>
          <a:p>
            <a:pPr lvl="4">
              <a:defRPr sz="1800"/>
            </a:pPr>
            <a:r>
              <a:rPr sz="4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Texte niveau 1</a:t>
            </a:r>
            <a:endParaRPr sz="4200"/>
          </a:p>
          <a:p>
            <a:pPr lvl="1">
              <a:defRPr sz="1800"/>
            </a:pPr>
            <a:r>
              <a:rPr sz="4200"/>
              <a:t>Texte niveau 2</a:t>
            </a:r>
            <a:endParaRPr sz="4200"/>
          </a:p>
          <a:p>
            <a:pPr lvl="2">
              <a:defRPr sz="1800"/>
            </a:pPr>
            <a:r>
              <a:rPr sz="4200"/>
              <a:t>Texte niveau 3</a:t>
            </a:r>
            <a:endParaRPr sz="4200"/>
          </a:p>
          <a:p>
            <a:pPr lvl="3">
              <a:defRPr sz="1800"/>
            </a:pPr>
            <a:r>
              <a:rPr sz="4200"/>
              <a:t>Texte niveau 4</a:t>
            </a:r>
            <a:endParaRPr sz="4200"/>
          </a:p>
          <a:p>
            <a:pPr lvl="4">
              <a:defRPr sz="1800"/>
            </a:pPr>
            <a:r>
              <a:rPr sz="4200"/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algn="ctr" defTabSz="584200">
        <a:defRPr sz="8400"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gif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eg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eg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eg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eg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eg"/></Relationships>
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eg"/></Relationships>
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eg"/></Relationships>

</file>

<file path=ppt/slides/_rels/slide1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eg"/></Relationships>

</file>

<file path=ppt/slides/_rels/slide1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1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eg"/></Relationships>

</file>

<file path=ppt/slides/_rels/slide1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gif"/></Relationships>

</file>

<file path=ppt/slides/_rels/slide1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1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eg"/></Relationships>

</file>

<file path=ppt/slides/_rels/slide1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eg"/></Relationships>

</file>

<file path=ppt/slides/_rels/slide1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eg"/></Relationships>

</file>

<file path=ppt/slides/_rels/slide1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eg"/></Relationships>

</file>

<file path=ppt/slides/_rels/slide1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eg"/></Relationships>

</file>

<file path=ppt/slides/_rels/slide1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eg"/></Relationships>

</file>

<file path=ppt/slides/_rels/slide1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gif"/></Relationships>

</file>

<file path=ppt/slides/_rels/slide1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eg"/></Relationships>

</file>

<file path=ppt/slides/_rels/slide1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eg"/></Relationships>

</file>

<file path=ppt/slides/_rels/slide1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gif"/></Relationships>

</file>

<file path=ppt/slides/_rels/slide1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1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eg"/></Relationships>

</file>

<file path=ppt/slides/_rels/slide1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/Relationships>

</file>

<file path=ppt/slides/_rels/slide1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eg"/></Relationships>

</file>

<file path=ppt/slides/_rels/slide1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jpeg"/></Relationships>

</file>

<file path=ppt/slides/_rels/slide1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eg"/></Relationships>

</file>

<file path=ppt/slides/_rels/slide1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1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jpeg"/></Relationships>

</file>

<file path=ppt/slides/_rels/slide1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jpeg"/></Relationships>

</file>

<file path=ppt/slides/_rels/slide1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gif"/></Relationships>

</file>

<file path=ppt/slides/_rels/slide1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gif"/></Relationships>

</file>

<file path=ppt/slides/_rels/slide1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gif"/></Relationships>

</file>

<file path=ppt/slides/_rels/slide1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gif"/></Relationships>

</file>

<file path=ppt/slides/_rels/slide1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eg"/></Relationships>

</file>

<file path=ppt/slides/_rels/slide1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eg"/></Relationships>

</file>

<file path=ppt/slides/_rels/slide1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gif"/></Relationships>

</file>

<file path=ppt/slides/_rels/slide1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1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eg"/></Relationships>

</file>

<file path=ppt/slides/_rels/slide1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eg"/></Relationships>

</file>

<file path=ppt/slides/_rels/slide1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eg"/></Relationships>

</file>

<file path=ppt/slides/_rels/slide1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eg"/></Relationships>

</file>

<file path=ppt/slides/_rels/slide1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gif"/></Relationships>

</file>

<file path=ppt/slides/_rels/slide1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gif"/></Relationships>

</file>

<file path=ppt/slides/_rels/slide1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gif"/></Relationships>

</file>

<file path=ppt/slides/_rels/slide1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1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eg"/></Relationships>

</file>

<file path=ppt/slides/_rels/slide1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1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eg"/></Relationships>

</file>

<file path=ppt/slides/_rels/slide1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gif"/></Relationships>

</file>

<file path=ppt/slides/_rels/slide1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gif"/></Relationships>

</file>

<file path=ppt/slides/_rels/slide1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eg"/></Relationships>

</file>

<file path=ppt/slides/_rels/slide1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gif"/></Relationships>

</file>

<file path=ppt/slides/_rels/slide1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eg"/></Relationships>

</file>

<file path=ppt/slides/_rels/slide1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eg"/></Relationships>

</file>

<file path=ppt/slides/_rels/slide1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g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g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g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g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gif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gif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gif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gif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gif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g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gif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gif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gif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g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gif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gif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gif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gif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gif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e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gif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e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e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e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e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e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eg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4" name="0000_Titre_Chartreuse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0001_rebord subalpin_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020513_pOutheran_dPtSom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2200"/>
            <a:ext cx="13004800" cy="756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051111_EntremontsW_dSE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051111_EntremontsW_dSE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031101_RVeyrand_StPEntr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2300"/>
            <a:ext cx="13004800" cy="850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031101_RVeyrand_StPEntr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2300"/>
            <a:ext cx="13004800" cy="850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910814_SPE_RVeyr_dPinet_4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5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910814_SPE_RVeyr_dPin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5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890326_decrAlpette_dRuch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9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890326_decrAlpette_dRuch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9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020419_Ruchere_Alienar_dN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68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820315_ChartrOr_Grenobl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621"/>
            <a:ext cx="13055600" cy="8674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020419_Ruchere_Alienar_dN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900" y="0"/>
            <a:ext cx="13004800" cy="668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bloc_rucher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0" y="1308100"/>
            <a:ext cx="14020800" cy="713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coupes_chartr_SUD_5_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" y="0"/>
            <a:ext cx="13284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930812_ChtSom_dGdSom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700000" cy="885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930812_ChtSom_dGdSom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700000" cy="885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801119_ChtSom_canapl_dS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7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801119_ChtSom_canapl_dS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7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001220_Pinea_dSornin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13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001220_Pinea_dSorni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13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981027_neron_dlabuff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8800"/>
            <a:ext cx="130048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coupe-Bastille-Corenc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"/>
            <a:ext cx="13004800" cy="935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981027_neron_dlabuff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8800"/>
            <a:ext cx="130048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680319_Neron_Chalves_dSav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600" y="12700"/>
            <a:ext cx="9232900" cy="971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0005_Chartreuse occidental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coupes_chartr_SUD_5_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" y="0"/>
            <a:ext cx="13284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801119_Sure_dSW_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85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801119_Sure_dSW_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85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981027_VorepChalves_dBuff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9900"/>
            <a:ext cx="13004800" cy="880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981027_VorepChalves_dBuff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9900"/>
            <a:ext cx="13004800" cy="880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920202_Sure_dLorzier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54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920202_Sure_dLorzier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5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820315_Bastille_GdSom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3900" y="6350"/>
            <a:ext cx="6466308" cy="972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041030_Chalves_dEnge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34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041030_Chalves_dEngenier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34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coupe-simpl_Fourvoirie_W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" y="939800"/>
            <a:ext cx="12306300" cy="787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aplanisst_Sure_etap1+2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762000"/>
            <a:ext cx="13246100" cy="821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aplanisst_Sure_etap3+4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8800"/>
            <a:ext cx="13004800" cy="862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planisst_Sure_4etapes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416300"/>
            <a:ext cx="13004800" cy="1657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970502_RDGuiersM_dPtVach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90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970502_RDGuiersM_dPtVach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90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Cht-Voreppe-N-4coupes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2500"/>
            <a:ext cx="13004800" cy="784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930106_Cochette_dBerland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00200"/>
            <a:ext cx="13004800" cy="654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790301_jalla_ensembl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0700"/>
            <a:ext cx="13004800" cy="871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020515_Couz_dRrFrou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92100" cy="875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020515_Couz_dRrFrou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92100" cy="875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670131_Beauvoir-Couz_dSW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900"/>
            <a:ext cx="13004800" cy="932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670131_Beauvoir-Couz_dSW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900"/>
            <a:ext cx="13004800" cy="932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chema_struct_chartrN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0" y="0"/>
            <a:ext cx="13512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Torsion_Lepine_4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52500"/>
            <a:ext cx="13004800" cy="1165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carte_pivot-Bauges-Vercors-Jura_5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597400"/>
            <a:ext cx="13004800" cy="1893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carte_pivot-Baug-Chartr-Jura_5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-2209800"/>
            <a:ext cx="11442700" cy="1417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votmtChOcc_carte_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57200"/>
            <a:ext cx="13004800" cy="1066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Bloc_Belldon_Matheys_4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98500"/>
            <a:ext cx="13004800" cy="1113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790301_jalla_detailfin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4800"/>
            <a:ext cx="13004800" cy="913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-MassSubalp-Cristal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100" y="1016000"/>
            <a:ext cx="10121900" cy="770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009_ChartrGren_axeEcout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00L_Chartreuse_dSW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4800"/>
            <a:ext cx="130048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0006_recapitulatif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0000_T_adresseWEB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950310_GdSom_Cernay_dN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0000_T_FIN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860813_Courriers_dMolCrx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921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860813_Courriers_dMolCrx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921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Coupe Gandy courte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38100"/>
            <a:ext cx="12649200" cy="967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790301_jalla_detailfin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4800"/>
            <a:ext cx="13004800" cy="913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660615_synclSappey_axedS_4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9900"/>
            <a:ext cx="13004800" cy="880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020311_EcoutouxSt_dSt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3200"/>
            <a:ext cx="13004800" cy="934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020311_EcoutouxStdet_dStE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" y="-841"/>
            <a:ext cx="12636500" cy="8954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arc_grenoblois-dDev_ggl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1" y="0"/>
            <a:ext cx="12968569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660615_envSappey_dSE_4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2455"/>
            <a:ext cx="12992100" cy="9209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680329_Pas_Guiguet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000"/>
            <a:ext cx="13004800" cy="872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680329_pas_guiguet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39" y="520700"/>
            <a:ext cx="12991878" cy="871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051011_Manival-Faita_dSav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950310_BecCharvet_dS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22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950310_BecCharvet_dS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22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980718_GdSom_Scia_dBarrer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87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980718_GdSom_Scia_dBarrer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87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660615_envSappey_dSE_4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825500"/>
            <a:ext cx="11430000" cy="810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chema_struct_chartrS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0" y="0"/>
            <a:ext cx="13512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10-6_plis-subalpins_N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009_Gresivaudan_dSW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0900" y="0"/>
            <a:ext cx="14706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009_Gresivaudan_dSW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0900" y="0"/>
            <a:ext cx="14706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etape1_subalpin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8600" y="25400"/>
            <a:ext cx="13449300" cy="969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etape2_subalpi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11200"/>
            <a:ext cx="13004800" cy="1117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etape3_subalpin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-50800"/>
            <a:ext cx="12725400" cy="984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etape4_subalpi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0"/>
            <a:ext cx="14211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etapes_relief_subalp_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" y="0"/>
            <a:ext cx="13284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0002_rebord subalpin_N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801119_DtCrolles_Gorgette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03"/>
            <a:ext cx="13004800" cy="929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801119_DtCrolles_Gorgette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29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arte_chartr_coul_a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1700" y="44139"/>
            <a:ext cx="6108700" cy="9665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910409_dtCrolles_dbaur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639800" cy="942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910409_dtCrolles_dbaure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97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tCrolles_coupe3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93900"/>
            <a:ext cx="13004800" cy="576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DtCrolles_2etape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300" y="812800"/>
            <a:ext cx="10744200" cy="812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011006_DtCrolles_dScia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92100" cy="908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011006_DtCrolles_dScia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011006_Bellefond_dScia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011006_Bellefond_dScia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10519_miroir_failBelf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-520700"/>
            <a:ext cx="9753600" cy="1079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931103_brechfaille_Belfon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213100"/>
            <a:ext cx="13004800" cy="1616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009_ChartrGren_axeEcout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880713_Bellefond_dPray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2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880713_Bellefond_dPray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52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ecrocht_syncl_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31800"/>
            <a:ext cx="13004800" cy="1060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941015_Malissard_Syncl_Or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801119_c_alpe_danslax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3700"/>
            <a:ext cx="13004800" cy="896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801119_c_alpe_danslaxe_c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3700"/>
            <a:ext cx="13004800" cy="896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801119_c_Alpe_en_biais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8800"/>
            <a:ext cx="130048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801119_c_Alpe_en_biais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2006600"/>
            <a:ext cx="8636000" cy="574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bloc_Pratcel_4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22300"/>
            <a:ext cx="13004800" cy="1098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660615_SynclAlpette_dNE_av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009_ChartrGren_axeEcout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346" y="107950"/>
            <a:ext cx="13032194" cy="952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660615_SynclAlpette_dNE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900" y="1854200"/>
            <a:ext cx="8255000" cy="603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941013_Pinet_dNantet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83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941013_Pinet_dNant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83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loc_plagn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25400"/>
            <a:ext cx="12661900" cy="970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030707_Granier_fNord_d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030707_Granier_fNord_de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660615_Syncl_orient_dN_4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409700"/>
            <a:ext cx="12700000" cy="693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660615_Syncl_orient_dN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409700"/>
            <a:ext cx="12700000" cy="693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loc_decrocht-Chartr-Or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90600"/>
            <a:ext cx="13004800" cy="777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lis_en_echelon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400" y="368300"/>
            <a:ext cx="6845300" cy="900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coupes_chartr_SUD_5_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" y="124766"/>
            <a:ext cx="12941300" cy="9501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0000_T_PAUS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0003_Chambéry-Entremont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carte_chartr_coul_Nor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241300"/>
            <a:ext cx="11430000" cy="927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870803_panoChartr_dSire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80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870803_panoChartr_dSire_4d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80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040618_Gorgeat_dVimine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24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040618_gorgeat_dvimines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23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980425_Joigny-dPinet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81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980425_Joigny-dPin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81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oupeJoigny_PGIDON_5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700" y="2692400"/>
            <a:ext cx="10439400" cy="436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oupe_belled_chartr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48" y="635000"/>
            <a:ext cx="12882504" cy="848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coupe_synth_strati_ChN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300"/>
            <a:ext cx="13004800" cy="952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hema_isopique_chartr_5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00" y="139700"/>
            <a:ext cx="6756400" cy="946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h_Subalp_isopiques_5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0" y="1422400"/>
            <a:ext cx="5892800" cy="690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0004_Chartreuse_median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980713_panoGdSom_dChtSom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7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980713_panoGdSom_dChtSom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7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980713_gdsom_det_dchtsom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25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980713_gdsom_detdchtsom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25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891207_GdSom_Cuch_dCham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891207_GdSom_Cuch_dCham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Reliefs-de-plis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29" y="2209800"/>
            <a:ext cx="12766042" cy="533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coupes_chartr_NORD_1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01600"/>
            <a:ext cx="13004800" cy="995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870803_Outh_MtGrelle_dSir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47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870803_Outh_MtGrelle_dSir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847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051111_Outheran_panodSav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8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051111_Outheran_panodSav_4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13004800" cy="948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031104_OutheranE-dNant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08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031104_OutheranE-dNantet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08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031104_cglmOlig_cMollard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3004800" cy="956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031104_cglmOlig_cMollard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1981200"/>
            <a:ext cx="7874000" cy="579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020513_pOutheran_dPtSom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2200"/>
            <a:ext cx="13004800" cy="756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